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87" r:id="rId4"/>
    <p:sldId id="290" r:id="rId5"/>
    <p:sldId id="292" r:id="rId6"/>
    <p:sldId id="289" r:id="rId7"/>
    <p:sldId id="305" r:id="rId8"/>
    <p:sldId id="306" r:id="rId9"/>
    <p:sldId id="307" r:id="rId10"/>
    <p:sldId id="310" r:id="rId11"/>
    <p:sldId id="316" r:id="rId12"/>
    <p:sldId id="308" r:id="rId13"/>
    <p:sldId id="309" r:id="rId14"/>
    <p:sldId id="293" r:id="rId15"/>
    <p:sldId id="294" r:id="rId16"/>
    <p:sldId id="311" r:id="rId17"/>
    <p:sldId id="313" r:id="rId18"/>
    <p:sldId id="314" r:id="rId19"/>
    <p:sldId id="315" r:id="rId20"/>
    <p:sldId id="312" r:id="rId21"/>
    <p:sldId id="320" r:id="rId22"/>
    <p:sldId id="321" r:id="rId23"/>
    <p:sldId id="322" r:id="rId24"/>
    <p:sldId id="323" r:id="rId25"/>
    <p:sldId id="297" r:id="rId26"/>
    <p:sldId id="298" r:id="rId27"/>
    <p:sldId id="319" r:id="rId28"/>
    <p:sldId id="317" r:id="rId29"/>
    <p:sldId id="318" r:id="rId30"/>
    <p:sldId id="304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layer provides accuracy.  speed layer provides speed .. fills in the gaps looking at most recent data as yet unavailable in batch layer.  serving layer puts it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9F3E1-B436-EB4D-8332-DAA0486A7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orm.apache.or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2" Type="http://schemas.openxmlformats.org/officeDocument/2006/relationships/hyperlink" Target="https://github.com/wso2/siddh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harmallo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799" y="1231483"/>
            <a:ext cx="7814733" cy="64811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ea typeface="ヒラギノ角ゴ ProN W3" charset="0"/>
                <a:cs typeface="ヒラギノ角ゴ ProN W3" charset="0"/>
              </a:rPr>
              <a:t>Big Data Engineering</a:t>
            </a: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3" y="2231910"/>
            <a:ext cx="6400354" cy="175245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4400" dirty="0" err="1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Realtime</a:t>
            </a:r>
            <a:r>
              <a:rPr lang="en-US" sz="4400" dirty="0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 Big Data Processing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70C3657-86F9-E049-BB56-8296EFD1DD2B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approaches we’ve seen: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Elastically scalable</a:t>
            </a:r>
          </a:p>
          <a:p>
            <a:pPr lvl="1"/>
            <a:r>
              <a:rPr lang="en-US" dirty="0"/>
              <a:t>Supports clusters of </a:t>
            </a:r>
            <a:r>
              <a:rPr lang="en-US" dirty="0" err="1"/>
              <a:t>co-ordinated</a:t>
            </a:r>
            <a:r>
              <a:rPr lang="en-US" dirty="0"/>
              <a:t> consumers</a:t>
            </a:r>
          </a:p>
          <a:p>
            <a:pPr lvl="1"/>
            <a:r>
              <a:rPr lang="en-US" dirty="0"/>
              <a:t>Automatic re-election of leaders</a:t>
            </a:r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exactly-once semantics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Apache Storm</a:t>
            </a:r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another DAG</a:t>
            </a:r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developed by </a:t>
            </a:r>
            <a:r>
              <a:rPr lang="en-US" dirty="0" err="1"/>
              <a:t>BackType</a:t>
            </a:r>
            <a:endParaRPr lang="en-US" dirty="0"/>
          </a:p>
          <a:p>
            <a:pPr lvl="1"/>
            <a:r>
              <a:rPr lang="en-US" dirty="0"/>
              <a:t>Nathan </a:t>
            </a:r>
            <a:r>
              <a:rPr lang="en-US" dirty="0" err="1"/>
              <a:t>Marz</a:t>
            </a:r>
            <a:endParaRPr lang="en-US" dirty="0"/>
          </a:p>
          <a:p>
            <a:r>
              <a:rPr lang="en-US" dirty="0"/>
              <a:t>Acquired by Twitter</a:t>
            </a:r>
          </a:p>
          <a:p>
            <a:r>
              <a:rPr lang="en-US" dirty="0"/>
              <a:t>Open Sourced and then donated to Apache</a:t>
            </a:r>
          </a:p>
          <a:p>
            <a:r>
              <a:rPr lang="en-US" dirty="0"/>
              <a:t>Became a top level project in 2014 </a:t>
            </a:r>
          </a:p>
          <a:p>
            <a:pPr lvl="1"/>
            <a:r>
              <a:rPr lang="en-US" dirty="0">
                <a:hlinkClick r:id="rId2"/>
              </a:rPr>
              <a:t>http://storm.apache.org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Task 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Ease of 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Use 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production at Twitter for &gt;2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043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Kafka Streams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data flow </a:t>
            </a:r>
          </a:p>
          <a:p>
            <a:pPr lvl="1"/>
            <a:r>
              <a:rPr lang="en-US" dirty="0"/>
              <a:t>“Unbounded streams of data”</a:t>
            </a:r>
          </a:p>
          <a:p>
            <a:r>
              <a:rPr lang="en-US" dirty="0"/>
              <a:t>Usually uses a message distribution system</a:t>
            </a:r>
          </a:p>
          <a:p>
            <a:pPr lvl="1"/>
            <a:r>
              <a:rPr lang="en-US" dirty="0"/>
              <a:t>JMS, Apache Kafka, </a:t>
            </a:r>
            <a:r>
              <a:rPr lang="en-US" dirty="0" err="1"/>
              <a:t>ZeroMQ</a:t>
            </a:r>
            <a:r>
              <a:rPr lang="en-US" dirty="0"/>
              <a:t>, MQTT</a:t>
            </a:r>
          </a:p>
          <a:p>
            <a:r>
              <a:rPr lang="en-US" dirty="0"/>
              <a:t>An unbounded set of events with time</a:t>
            </a:r>
          </a:p>
          <a:p>
            <a:pPr lvl="1"/>
            <a:r>
              <a:rPr lang="en-US" dirty="0"/>
              <a:t>&lt;t1, E1&gt;, &lt;t2, E2&gt;, </a:t>
            </a:r>
            <a:r>
              <a:rPr lang="is-IS" dirty="0"/>
              <a:t>….., &lt;tn, En&gt;, ....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Streaming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Streams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stateful</a:t>
            </a:r>
            <a:r>
              <a:rPr lang="en-US" dirty="0"/>
              <a:t> query model</a:t>
            </a:r>
          </a:p>
          <a:p>
            <a:r>
              <a:rPr lang="en-US" dirty="0"/>
              <a:t>SQL-like language for querying streams of data</a:t>
            </a:r>
          </a:p>
          <a:p>
            <a:pPr lvl="1"/>
            <a:r>
              <a:rPr lang="en-US" dirty="0"/>
              <a:t>Extended with </a:t>
            </a:r>
            <a:r>
              <a:rPr lang="en-US" b="1" dirty="0"/>
              <a:t>windows</a:t>
            </a:r>
          </a:p>
          <a:p>
            <a:pPr lvl="2"/>
            <a:r>
              <a:rPr lang="en-US" dirty="0"/>
              <a:t>Time, Event count, batches</a:t>
            </a:r>
          </a:p>
          <a:p>
            <a:pPr lvl="1"/>
            <a:r>
              <a:rPr lang="en-US" dirty="0"/>
              <a:t>Partitioned</a:t>
            </a:r>
          </a:p>
          <a:p>
            <a:pPr lvl="2"/>
            <a:r>
              <a:rPr lang="en-US" dirty="0"/>
              <a:t>Based on data in the events</a:t>
            </a:r>
          </a:p>
          <a:p>
            <a:pPr lvl="1"/>
            <a:r>
              <a:rPr lang="en-US" dirty="0"/>
              <a:t>Pattern matching</a:t>
            </a:r>
          </a:p>
          <a:p>
            <a:pPr lvl="2"/>
            <a:r>
              <a:rPr lang="en-US" dirty="0"/>
              <a:t>A then B then C within window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Apache Licensed Open Source on </a:t>
            </a:r>
            <a:r>
              <a:rPr lang="en-US" sz="2400" dirty="0" err="1"/>
              <a:t>Github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https://github.com/wso2/siddhi/</a:t>
            </a:r>
            <a:r>
              <a:rPr lang="en-US" sz="2000" dirty="0"/>
              <a:t> </a:t>
            </a:r>
          </a:p>
          <a:p>
            <a:r>
              <a:rPr lang="en-US" sz="2400" dirty="0"/>
              <a:t>Pluggable into Storm, Spark and </a:t>
            </a:r>
            <a:r>
              <a:rPr lang="en-US" sz="2400"/>
              <a:t>Kafka Streams</a:t>
            </a:r>
            <a:endParaRPr lang="en-US" sz="2400" dirty="0"/>
          </a:p>
          <a:p>
            <a:r>
              <a:rPr lang="en-US" sz="2400" dirty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http://freo.me/DEBS_Siddhi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Stream processing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event processing</a:t>
            </a:r>
          </a:p>
          <a:p>
            <a:pPr lvl="1"/>
            <a:r>
              <a:rPr lang="en-US" dirty="0"/>
              <a:t>Working on an event at a time</a:t>
            </a:r>
          </a:p>
          <a:p>
            <a:pPr lvl="2"/>
            <a:r>
              <a:rPr lang="en-US" dirty="0"/>
              <a:t>e.g. filter out all events where the wind speed &gt; 50 mph</a:t>
            </a:r>
          </a:p>
          <a:p>
            <a:r>
              <a:rPr lang="en-US" dirty="0"/>
              <a:t>Event stream processing</a:t>
            </a:r>
          </a:p>
          <a:p>
            <a:pPr lvl="1"/>
            <a:r>
              <a:rPr lang="en-US" dirty="0"/>
              <a:t>Time-based processing of a single stream of events</a:t>
            </a:r>
          </a:p>
          <a:p>
            <a:pPr lvl="2"/>
            <a:r>
              <a:rPr lang="en-US" dirty="0"/>
              <a:t>Average wind speed over the last hour compared to the average over the last day</a:t>
            </a:r>
          </a:p>
          <a:p>
            <a:r>
              <a:rPr lang="en-US" dirty="0"/>
              <a:t>Complex Event Processing </a:t>
            </a:r>
          </a:p>
          <a:p>
            <a:pPr lvl="1"/>
            <a:r>
              <a:rPr lang="en-US" dirty="0"/>
              <a:t>Correlation of events across different streams</a:t>
            </a:r>
          </a:p>
          <a:p>
            <a:pPr lvl="2"/>
            <a:r>
              <a:rPr lang="en-US" dirty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is hard</a:t>
            </a:r>
          </a:p>
          <a:p>
            <a:pPr lvl="1"/>
            <a:r>
              <a:rPr lang="en-US" dirty="0"/>
              <a:t>Requires large memory and state</a:t>
            </a:r>
          </a:p>
          <a:p>
            <a:pPr lvl="1"/>
            <a:r>
              <a:rPr lang="en-US" dirty="0"/>
              <a:t>The lambda architecture splits the problem into batch and </a:t>
            </a:r>
            <a:r>
              <a:rPr lang="en-US" dirty="0" err="1"/>
              <a:t>realtime</a:t>
            </a:r>
            <a:r>
              <a:rPr lang="en-US" dirty="0"/>
              <a:t> challenges</a:t>
            </a:r>
          </a:p>
          <a:p>
            <a:r>
              <a:rPr lang="en-US" dirty="0"/>
              <a:t>Multiple approaches:</a:t>
            </a:r>
          </a:p>
          <a:p>
            <a:pPr lvl="1"/>
            <a:r>
              <a:rPr lang="en-US" dirty="0"/>
              <a:t>Pure Streaming</a:t>
            </a:r>
          </a:p>
          <a:p>
            <a:pPr lvl="1"/>
            <a:r>
              <a:rPr lang="en-US" dirty="0"/>
              <a:t>Micro-batch</a:t>
            </a:r>
          </a:p>
          <a:p>
            <a:pPr lvl="1"/>
            <a:r>
              <a:rPr lang="en-US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Databases with Real-Time systems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streaming</a:t>
            </a:r>
          </a:p>
          <a:p>
            <a:pPr lvl="1"/>
            <a:r>
              <a:rPr lang="en-US" dirty="0"/>
              <a:t>Each event is processed as it comes in</a:t>
            </a:r>
          </a:p>
          <a:p>
            <a:r>
              <a:rPr lang="en-US" dirty="0"/>
              <a:t>Micro-batch</a:t>
            </a:r>
          </a:p>
          <a:p>
            <a:pPr lvl="1"/>
            <a:r>
              <a:rPr lang="en-US" dirty="0"/>
              <a:t>Small batches of events are processed </a:t>
            </a:r>
          </a:p>
          <a:p>
            <a:pPr lvl="1"/>
            <a:r>
              <a:rPr lang="en-US" dirty="0"/>
              <a:t>Typically trades flexibility for performance</a:t>
            </a:r>
          </a:p>
          <a:p>
            <a:r>
              <a:rPr lang="en-US" dirty="0"/>
              <a:t>Shared nothing</a:t>
            </a:r>
          </a:p>
          <a:p>
            <a:pPr lvl="1"/>
            <a:r>
              <a:rPr lang="en-US" dirty="0"/>
              <a:t>You can process events on any system in the cluster</a:t>
            </a:r>
          </a:p>
          <a:p>
            <a:r>
              <a:rPr lang="en-US" dirty="0" err="1"/>
              <a:t>Stateful</a:t>
            </a:r>
            <a:r>
              <a:rPr lang="en-US" dirty="0"/>
              <a:t> / Partitioned</a:t>
            </a:r>
          </a:p>
          <a:p>
            <a:pPr lvl="1"/>
            <a:r>
              <a:rPr lang="en-US" dirty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get the events to the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MQTT (Message Queuing Telemetry Transport)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simple, lightweight, fast</a:t>
            </a:r>
          </a:p>
          <a:p>
            <a:r>
              <a:rPr lang="en-US" dirty="0"/>
              <a:t>No built in support for clustering / big-data</a:t>
            </a:r>
          </a:p>
          <a:p>
            <a:pPr lvl="1"/>
            <a:r>
              <a:rPr lang="en-US" dirty="0"/>
              <a:t>But can make up for it by being very fast</a:t>
            </a:r>
          </a:p>
          <a:p>
            <a:r>
              <a:rPr lang="en-US" dirty="0"/>
              <a:t>Used a lot in </a:t>
            </a:r>
            <a:r>
              <a:rPr lang="en-US" dirty="0" err="1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654</Words>
  <Application>Microsoft Macintosh PowerPoint</Application>
  <PresentationFormat>On-screen Show (4:3)</PresentationFormat>
  <Paragraphs>148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宋体</vt:lpstr>
      <vt:lpstr>ヒラギノ角ゴ ProN W3</vt:lpstr>
      <vt:lpstr>Arial</vt:lpstr>
      <vt:lpstr>Calibri</vt:lpstr>
      <vt:lpstr>Gill Sans</vt:lpstr>
      <vt:lpstr>Montserrat</vt:lpstr>
      <vt:lpstr>Segoe UI</vt:lpstr>
      <vt:lpstr>Office Theme</vt:lpstr>
      <vt:lpstr>Big Data Engineering</vt:lpstr>
      <vt:lpstr>Streaming </vt:lpstr>
      <vt:lpstr>Stream processing categorization</vt:lpstr>
      <vt:lpstr>Comparing Databases with Real-Time systems </vt:lpstr>
      <vt:lpstr>Approaches to Streaming</vt:lpstr>
      <vt:lpstr>Lambda Architecture</vt:lpstr>
      <vt:lpstr>Data distribution</vt:lpstr>
      <vt:lpstr>MQTT (Message Queuing Telemetry Transport)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Summary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390</cp:revision>
  <dcterms:created xsi:type="dcterms:W3CDTF">2012-03-07T10:41:54Z</dcterms:created>
  <dcterms:modified xsi:type="dcterms:W3CDTF">2019-03-01T22:29:47Z</dcterms:modified>
</cp:coreProperties>
</file>